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3AB6-3FE3-4DBC-88B6-A3CE4EEBBA2C}" type="datetimeFigureOut">
              <a:rPr lang="en-US" smtClean="0"/>
              <a:t>10/12/2010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D13A-8E0A-40D5-B6EE-A0A607D460C9}" type="slidenum">
              <a:rPr lang="en-US" smtClean="0"/>
              <a:t>&lt;#&gt;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KEK GRID CA </a:t>
            </a:r>
            <a:br>
              <a:rPr lang="en-US" dirty="0" smtClean="0"/>
            </a:br>
            <a:r>
              <a:rPr lang="en-US" dirty="0" smtClean="0"/>
              <a:t>Self-audit report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Takashi Sasaki</a:t>
            </a:r>
          </a:p>
          <a:p>
            <a:r>
              <a:rPr lang="en-US" dirty="0" smtClean="0"/>
              <a:t>KEK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User administrator </a:t>
            </a:r>
          </a:p>
          <a:p>
            <a:pPr lvl="2"/>
            <a:r>
              <a:rPr lang="en-US" dirty="0" err="1" smtClean="0"/>
              <a:t>T.Sasaki</a:t>
            </a:r>
            <a:endParaRPr lang="en-US" dirty="0" smtClean="0"/>
          </a:p>
          <a:p>
            <a:pPr lvl="1"/>
            <a:r>
              <a:rPr lang="en-US" dirty="0" smtClean="0"/>
              <a:t>Security officer </a:t>
            </a:r>
          </a:p>
          <a:p>
            <a:pPr lvl="2"/>
            <a:r>
              <a:rPr lang="en-US" dirty="0" smtClean="0"/>
              <a:t>Yoshimi Iida</a:t>
            </a:r>
          </a:p>
          <a:p>
            <a:pPr lvl="1"/>
            <a:r>
              <a:rPr lang="en-US" dirty="0" smtClean="0"/>
              <a:t>CA operator </a:t>
            </a:r>
          </a:p>
          <a:p>
            <a:pPr lvl="2"/>
            <a:r>
              <a:rPr lang="en-US" dirty="0" err="1" smtClean="0"/>
              <a:t>Moniru</a:t>
            </a:r>
            <a:r>
              <a:rPr lang="en-US" dirty="0" smtClean="0"/>
              <a:t> </a:t>
            </a:r>
            <a:r>
              <a:rPr lang="en-US" dirty="0" err="1" smtClean="0"/>
              <a:t>Nakaya</a:t>
            </a:r>
            <a:r>
              <a:rPr lang="en-US" dirty="0" smtClean="0"/>
              <a:t>, Yukinori </a:t>
            </a:r>
            <a:r>
              <a:rPr lang="en-US" dirty="0" err="1" smtClean="0"/>
              <a:t>Yokoshima</a:t>
            </a:r>
            <a:endParaRPr lang="en-US" dirty="0" smtClean="0"/>
          </a:p>
          <a:p>
            <a:r>
              <a:rPr lang="en-US" dirty="0" smtClean="0"/>
              <a:t>RA </a:t>
            </a:r>
          </a:p>
          <a:p>
            <a:pPr lvl="1"/>
            <a:r>
              <a:rPr lang="en-US" dirty="0" smtClean="0"/>
              <a:t>Operator  2</a:t>
            </a:r>
          </a:p>
          <a:p>
            <a:r>
              <a:rPr lang="en-US" dirty="0" smtClean="0"/>
              <a:t>Help Desk</a:t>
            </a:r>
          </a:p>
          <a:p>
            <a:pPr lvl="1"/>
            <a:r>
              <a:rPr lang="en-US" dirty="0"/>
              <a:t>4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results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Self-audit was done according to </a:t>
            </a:r>
            <a:r>
              <a:rPr lang="en-US" b="1" dirty="0"/>
              <a:t>Guidelines for auditing Grid CAs version </a:t>
            </a:r>
            <a:r>
              <a:rPr lang="en-US" b="1" dirty="0" smtClean="0"/>
              <a:t>1.0</a:t>
            </a:r>
            <a:endParaRPr lang="en-US" dirty="0" smtClean="0"/>
          </a:p>
          <a:p>
            <a:r>
              <a:rPr lang="en-US" dirty="0" smtClean="0"/>
              <a:t>2B,1C,1D and 2N/A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Rated B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CA-(5) </a:t>
            </a:r>
            <a:r>
              <a:rPr lang="en-US" dirty="0" smtClean="0"/>
              <a:t>Whenever </a:t>
            </a:r>
            <a:r>
              <a:rPr lang="en-US" dirty="0"/>
              <a:t>there is a change in the CP/CPS the OID of the document </a:t>
            </a:r>
            <a:r>
              <a:rPr lang="en-US" b="1" dirty="0"/>
              <a:t>must</a:t>
            </a:r>
            <a:r>
              <a:rPr lang="en-US" dirty="0"/>
              <a:t> change.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OID </a:t>
            </a:r>
            <a:r>
              <a:rPr lang="en-US" dirty="0"/>
              <a:t>was not changed for minor </a:t>
            </a:r>
            <a:r>
              <a:rPr lang="en-US" dirty="0" smtClean="0"/>
              <a:t>corrections</a:t>
            </a:r>
          </a:p>
          <a:p>
            <a:r>
              <a:rPr lang="en-US" dirty="0"/>
              <a:t>The EE certificate </a:t>
            </a:r>
            <a:r>
              <a:rPr lang="en-US" b="1" dirty="0"/>
              <a:t>must</a:t>
            </a:r>
            <a:r>
              <a:rPr lang="en-US" dirty="0"/>
              <a:t> have a maximum lifetime of 1 year plus 1 month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Fixed to 1yeser + 1month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Rated C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CA-</a:t>
            </a:r>
            <a:r>
              <a:rPr lang="en-US" dirty="0"/>
              <a:t>(7)</a:t>
            </a:r>
            <a:r>
              <a:rPr lang="en-US" dirty="0" smtClean="0"/>
              <a:t>  CP/CPS </a:t>
            </a:r>
            <a:r>
              <a:rPr lang="en-US" dirty="0"/>
              <a:t>documents should be structured as defined in RFC 3647.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Will be changed in Feb. 2011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Rated D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CA-(16) The on-line CA architecture </a:t>
            </a:r>
            <a:r>
              <a:rPr lang="en-US" b="1" dirty="0" smtClean="0"/>
              <a:t>must</a:t>
            </a:r>
            <a:r>
              <a:rPr lang="en-US" dirty="0" smtClean="0"/>
              <a:t> provide for a log of issued certificates and revocations. The log </a:t>
            </a:r>
            <a:r>
              <a:rPr lang="en-US" b="1" dirty="0" smtClean="0"/>
              <a:t>should</a:t>
            </a:r>
            <a:r>
              <a:rPr lang="en-US" dirty="0" smtClean="0"/>
              <a:t> be tamper-protected. </a:t>
            </a:r>
          </a:p>
          <a:p>
            <a:pPr lvl="1"/>
            <a:r>
              <a:rPr lang="en-US" dirty="0" smtClean="0"/>
              <a:t>Due to limitation of </a:t>
            </a:r>
            <a:r>
              <a:rPr lang="en-US" dirty="0" err="1" smtClean="0"/>
              <a:t>nCipher</a:t>
            </a:r>
            <a:r>
              <a:rPr lang="en-US" dirty="0" smtClean="0"/>
              <a:t>, The log is not tamper-protected</a:t>
            </a:r>
          </a:p>
          <a:p>
            <a:pPr lvl="1"/>
            <a:r>
              <a:rPr lang="en-US" dirty="0" smtClean="0"/>
              <a:t>HSM will be replaced in Feb. 2011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CA-(2)</a:t>
            </a:r>
            <a:r>
              <a:rPr lang="en-US" dirty="0" smtClean="0"/>
              <a:t> There </a:t>
            </a:r>
            <a:r>
              <a:rPr lang="en-US" b="1" dirty="0"/>
              <a:t>should</a:t>
            </a:r>
            <a:r>
              <a:rPr lang="en-US" dirty="0"/>
              <a:t> be a Single CA per country, region or </a:t>
            </a:r>
            <a:r>
              <a:rPr lang="en-US" dirty="0" smtClean="0"/>
              <a:t>International </a:t>
            </a:r>
            <a:r>
              <a:rPr lang="en-US" dirty="0"/>
              <a:t>organization. </a:t>
            </a:r>
            <a:endParaRPr lang="en-US" dirty="0" smtClean="0"/>
          </a:p>
          <a:p>
            <a:r>
              <a:rPr lang="en-US" dirty="0"/>
              <a:t>RA-(5)</a:t>
            </a:r>
            <a:r>
              <a:rPr lang="en-US" dirty="0" smtClean="0"/>
              <a:t> RA </a:t>
            </a:r>
            <a:r>
              <a:rPr lang="en-US" b="1" dirty="0"/>
              <a:t>must</a:t>
            </a:r>
            <a:r>
              <a:rPr lang="en-US" dirty="0"/>
              <a:t> validate the association of the certificate signing request.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 software does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201</Words>
  <Application>Microsoft Office PowerPoint</Application>
  <PresentationFormat>画面に合わせる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KEK GRID CA  Self-audit report</vt:lpstr>
      <vt:lpstr>staffs</vt:lpstr>
      <vt:lpstr>Audit results</vt:lpstr>
      <vt:lpstr>Rated B</vt:lpstr>
      <vt:lpstr>Rated C</vt:lpstr>
      <vt:lpstr>Rated D</vt:lpstr>
      <vt:lpstr>N/A</vt:lpstr>
    </vt:vector>
  </TitlesOfParts>
  <Company>KEK.JP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 GRID CA  Self-audit report</dc:title>
  <dc:creator>TS</dc:creator>
  <cp:lastModifiedBy>TS</cp:lastModifiedBy>
  <cp:revision>3</cp:revision>
  <dcterms:created xsi:type="dcterms:W3CDTF">2010-10-12T01:18:11Z</dcterms:created>
  <dcterms:modified xsi:type="dcterms:W3CDTF">2010-10-12T01:38:58Z</dcterms:modified>
</cp:coreProperties>
</file>