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D624-E04A-4957-A25F-7F2507A77A6F}" type="datetimeFigureOut">
              <a:rPr kumimoji="1" lang="ja-JP" altLang="en-US" smtClean="0"/>
              <a:pPr/>
              <a:t>2010/3/7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EAA6-15C9-47F8-B6D9-E3A82BEBF8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KEK GRID </a:t>
            </a:r>
            <a:r>
              <a:rPr kumimoji="1" lang="en-US" altLang="ja-JP" dirty="0" smtClean="0"/>
              <a:t>CA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Takashi Sasaki</a:t>
            </a:r>
          </a:p>
          <a:p>
            <a:r>
              <a:rPr lang="en-US" altLang="ja-JP" dirty="0" smtClean="0"/>
              <a:t>Computing Research Center</a:t>
            </a:r>
          </a:p>
          <a:p>
            <a:r>
              <a:rPr kumimoji="1" lang="en-US" altLang="ja-JP" dirty="0" smtClean="0"/>
              <a:t>KEK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status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No recent change</a:t>
            </a:r>
          </a:p>
          <a:p>
            <a:r>
              <a:rPr lang="en-US" altLang="ja-JP" dirty="0" smtClean="0"/>
              <a:t>CP/CPS</a:t>
            </a:r>
          </a:p>
          <a:p>
            <a:pPr lvl="1"/>
            <a:r>
              <a:rPr lang="en-US" altLang="ja-JP" dirty="0" err="1" smtClean="0"/>
              <a:t>Ver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2.1.0</a:t>
            </a:r>
          </a:p>
          <a:p>
            <a:pPr lvl="2"/>
            <a:r>
              <a:rPr lang="en-US" altLang="ja-JP" dirty="0" err="1" smtClean="0"/>
              <a:t>Oid</a:t>
            </a:r>
            <a:r>
              <a:rPr lang="en-US" altLang="ja-JP" dirty="0" smtClean="0"/>
              <a:t>: </a:t>
            </a:r>
            <a:r>
              <a:rPr lang="en-US" altLang="ja-JP" dirty="0" smtClean="0"/>
              <a:t>0.2.440.200198.1.10.1.2.1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October  </a:t>
            </a:r>
            <a:r>
              <a:rPr lang="en-US" altLang="ja-JP" dirty="0"/>
              <a:t>8, </a:t>
            </a:r>
            <a:r>
              <a:rPr lang="en-US" altLang="ja-JP" dirty="0" smtClean="0"/>
              <a:t>2009</a:t>
            </a:r>
          </a:p>
          <a:p>
            <a:r>
              <a:rPr lang="en-US" altLang="ja-JP" dirty="0" smtClean="0"/>
              <a:t>NAREGI CA T</a:t>
            </a:r>
            <a:r>
              <a:rPr lang="en-US" altLang="ja-JP" dirty="0" smtClean="0"/>
              <a:t>ool Ver.2.2.4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 smtClean="0"/>
              <a:t>alid certificates 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Registered CA service users </a:t>
            </a:r>
          </a:p>
          <a:p>
            <a:pPr lvl="1"/>
            <a:r>
              <a:rPr lang="ja-JP" altLang="en-US" dirty="0" smtClean="0"/>
              <a:t>  </a:t>
            </a:r>
            <a:r>
              <a:rPr lang="en-US" altLang="ja-JP" dirty="0" smtClean="0"/>
              <a:t>172 of 211</a:t>
            </a:r>
          </a:p>
          <a:p>
            <a:pPr lvl="2"/>
            <a:r>
              <a:rPr kumimoji="1" lang="en-US" altLang="ja-JP" dirty="0" smtClean="0"/>
              <a:t>Mostly in HEP (ATLAS, Belle, ILC..)</a:t>
            </a:r>
          </a:p>
          <a:p>
            <a:r>
              <a:rPr kumimoji="1" lang="en-US" altLang="ja-JP" dirty="0" smtClean="0"/>
              <a:t>User </a:t>
            </a:r>
            <a:r>
              <a:rPr kumimoji="1" lang="en-US" altLang="ja-JP" dirty="0" smtClean="0"/>
              <a:t>cert</a:t>
            </a:r>
          </a:p>
          <a:p>
            <a:pPr lvl="1"/>
            <a:r>
              <a:rPr lang="en-US" altLang="ja-JP" dirty="0" smtClean="0"/>
              <a:t>101 of 630 </a:t>
            </a:r>
            <a:endParaRPr lang="en-US" altLang="ja-JP" dirty="0" smtClean="0"/>
          </a:p>
          <a:p>
            <a:r>
              <a:rPr kumimoji="1" lang="en-US" altLang="ja-JP" dirty="0" smtClean="0"/>
              <a:t>Host cert</a:t>
            </a:r>
          </a:p>
          <a:p>
            <a:pPr lvl="1"/>
            <a:r>
              <a:rPr lang="en-US" altLang="ja-JP" dirty="0" smtClean="0"/>
              <a:t>244 of </a:t>
            </a:r>
            <a:r>
              <a:rPr lang="ja-JP" altLang="en-US" dirty="0" smtClean="0"/>
              <a:t> </a:t>
            </a:r>
            <a:r>
              <a:rPr lang="en-US" altLang="ja-JP" dirty="0" smtClean="0"/>
              <a:t>1186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Next </a:t>
            </a:r>
            <a:r>
              <a:rPr kumimoji="1" lang="en-US" altLang="ja-JP" dirty="0" smtClean="0"/>
              <a:t>external audit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 smtClean="0"/>
              <a:t>The schedule is not yet </a:t>
            </a:r>
            <a:r>
              <a:rPr lang="en-US" altLang="ja-JP" dirty="0" smtClean="0"/>
              <a:t>fixed</a:t>
            </a:r>
            <a:endParaRPr kumimoji="1" lang="en-US" altLang="ja-JP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kumimoji="1" lang="en-US" altLang="ja-JP" dirty="0" smtClean="0"/>
              <a:t>The last audit was done on </a:t>
            </a:r>
            <a:r>
              <a:rPr lang="en-US" altLang="ja-JP" dirty="0" smtClean="0"/>
              <a:t>April 13rd, 2007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 smtClean="0"/>
              <a:t>Internal audit is on going according to the IGTF guideline  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62</Words>
  <Application>Microsoft Office PowerPoint</Application>
  <PresentationFormat>画面に合わせる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KEK GRID CA</vt:lpstr>
      <vt:lpstr>status</vt:lpstr>
      <vt:lpstr>Valid certificates </vt:lpstr>
      <vt:lpstr>Next external audit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 GRID CA</dc:title>
  <dc:creator>sasaki</dc:creator>
  <cp:lastModifiedBy>sasaki</cp:lastModifiedBy>
  <cp:revision>27</cp:revision>
  <dcterms:created xsi:type="dcterms:W3CDTF">2008-09-15T04:38:19Z</dcterms:created>
  <dcterms:modified xsi:type="dcterms:W3CDTF">2010-03-08T06:31:54Z</dcterms:modified>
</cp:coreProperties>
</file>