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383" r:id="rId12"/>
  </p:sldIdLst>
  <p:sldSz cx="9144000" cy="6858000" type="screen4x3"/>
  <p:notesSz cx="7099300" cy="10234613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0000"/>
    <a:srgbClr val="000099"/>
    <a:srgbClr val="FFFFFF"/>
    <a:srgbClr val="F8F8F8"/>
    <a:srgbClr val="000066"/>
    <a:srgbClr val="333399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95" autoAdjust="0"/>
    <p:restoredTop sz="94737" autoAdjust="0"/>
  </p:normalViewPr>
  <p:slideViewPr>
    <p:cSldViewPr snapToGrid="0">
      <p:cViewPr varScale="1">
        <p:scale>
          <a:sx n="67" d="100"/>
          <a:sy n="67" d="100"/>
        </p:scale>
        <p:origin x="-6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69DF554-53C5-4C77-BB83-B3F9812F7C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FC9945C-F51F-4ECE-8EEE-593A3DAB87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C8E8D-8A90-430B-A171-E451C496B301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859338"/>
            <a:ext cx="5208587" cy="4610100"/>
          </a:xfrm>
          <a:noFill/>
          <a:ln/>
        </p:spPr>
        <p:txBody>
          <a:bodyPr wrap="none" anchor="ctr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" name="Picture 18" descr="eugridpma-02v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1463" y="550863"/>
            <a:ext cx="6024562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10000"/>
            <a:ext cx="7772400" cy="2514600"/>
          </a:xfrm>
          <a:noFill/>
        </p:spPr>
        <p:txBody>
          <a:bodyPr lIns="91440" tIns="45720" rIns="91440" bIns="45720"/>
          <a:lstStyle>
            <a:lvl1pPr algn="ctr">
              <a:defRPr sz="4000"/>
            </a:lvl1pPr>
          </a:lstStyle>
          <a:p>
            <a:r>
              <a:rPr lang="en-GB"/>
              <a:t>Haga clic para modificar el estilo de título del patrón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2288" y="152400"/>
            <a:ext cx="2011362" cy="631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881688" cy="6311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7934184" y="6471142"/>
            <a:ext cx="1048043" cy="376946"/>
          </a:xfrm>
        </p:spPr>
        <p:txBody>
          <a:bodyPr/>
          <a:lstStyle/>
          <a:p>
            <a:fld id="{D614EF6D-B3A4-42B6-B49D-6DDC856F8B8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434905" y="6492875"/>
            <a:ext cx="6386732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2009 </a:t>
            </a:r>
            <a:r>
              <a:rPr lang="en-US" dirty="0" err="1" smtClean="0"/>
              <a:t>APGridPMA</a:t>
            </a:r>
            <a:r>
              <a:rPr lang="en-US" dirty="0" smtClean="0"/>
              <a:t>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95400"/>
            <a:ext cx="3943350" cy="5168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944938" cy="5168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7934184" y="6471142"/>
            <a:ext cx="1048043" cy="376946"/>
          </a:xfrm>
        </p:spPr>
        <p:txBody>
          <a:bodyPr/>
          <a:lstStyle/>
          <a:p>
            <a:fld id="{D614EF6D-B3A4-42B6-B49D-6DDC856F8B8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786597" y="6492875"/>
            <a:ext cx="603504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2009 </a:t>
            </a:r>
            <a:r>
              <a:rPr lang="en-US" dirty="0" err="1" smtClean="0"/>
              <a:t>APGridPMA</a:t>
            </a:r>
            <a:r>
              <a:rPr lang="en-US" dirty="0" smtClean="0"/>
              <a:t>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7934184" y="6471142"/>
            <a:ext cx="1048043" cy="376946"/>
          </a:xfrm>
        </p:spPr>
        <p:txBody>
          <a:bodyPr/>
          <a:lstStyle/>
          <a:p>
            <a:fld id="{D614EF6D-B3A4-42B6-B49D-6DDC856F8B8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307102" y="6492875"/>
            <a:ext cx="5514535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2009 </a:t>
            </a:r>
            <a:r>
              <a:rPr lang="en-US" dirty="0" err="1" smtClean="0"/>
              <a:t>APGridPMA</a:t>
            </a:r>
            <a:r>
              <a:rPr lang="en-US" dirty="0" smtClean="0"/>
              <a:t>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7934184" y="6471142"/>
            <a:ext cx="1048043" cy="376946"/>
          </a:xfrm>
        </p:spPr>
        <p:txBody>
          <a:bodyPr/>
          <a:lstStyle/>
          <a:p>
            <a:fld id="{D614EF6D-B3A4-42B6-B49D-6DDC856F8B8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3715043" y="6492875"/>
            <a:ext cx="41065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7934184" y="6471142"/>
            <a:ext cx="1048043" cy="376946"/>
          </a:xfrm>
        </p:spPr>
        <p:txBody>
          <a:bodyPr/>
          <a:lstStyle/>
          <a:p>
            <a:fld id="{D614EF6D-B3A4-42B6-B49D-6DDC856F8B8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3715043" y="6492875"/>
            <a:ext cx="41065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057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20" descr="eugridpma-02v03trozo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267575" y="1905000"/>
            <a:ext cx="187642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5259388" y="6597650"/>
            <a:ext cx="3629025" cy="260350"/>
          </a:xfrm>
          <a:prstGeom prst="roundRect">
            <a:avLst>
              <a:gd name="adj" fmla="val 606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219200" y="6596063"/>
            <a:ext cx="3886200" cy="261937"/>
          </a:xfrm>
          <a:prstGeom prst="roundRect">
            <a:avLst>
              <a:gd name="adj" fmla="val 606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804545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1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95400"/>
            <a:ext cx="8040688" cy="516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pic>
        <p:nvPicPr>
          <p:cNvPr id="2" name="Picture 21" descr="eugridpma-02v0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200" y="6356350"/>
            <a:ext cx="990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2082019" y="6492875"/>
            <a:ext cx="5556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7863840" y="6492875"/>
            <a:ext cx="1118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4EF6D-B3A4-42B6-B49D-6DDC856F8B8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20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5625" y="3376613"/>
            <a:ext cx="8067675" cy="31289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990000"/>
                </a:solidFill>
              </a:rPr>
              <a:t>Classic X.509 secured profile version 4.2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Proposed Changes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David Groep, </a:t>
            </a:r>
            <a:r>
              <a:rPr lang="en-US" sz="2000" dirty="0" smtClean="0"/>
              <a:t>Apr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2009</a:t>
            </a:r>
            <a:endParaRPr lang="en-GB" sz="1800" b="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EUGridPMA has standing guidelines to </a:t>
            </a:r>
            <a:br>
              <a:rPr lang="en-US" dirty="0" smtClean="0"/>
            </a:br>
            <a:r>
              <a:rPr lang="en-US" dirty="0" smtClean="0"/>
              <a:t>implement changes in the profile within 6 mo</a:t>
            </a:r>
          </a:p>
          <a:p>
            <a:endParaRPr lang="en-US" dirty="0" smtClean="0"/>
          </a:p>
          <a:p>
            <a:r>
              <a:rPr lang="en-US" dirty="0" smtClean="0"/>
              <a:t>Can you live with them?</a:t>
            </a:r>
          </a:p>
          <a:p>
            <a:endParaRPr lang="en-US" dirty="0" smtClean="0"/>
          </a:p>
          <a:p>
            <a:r>
              <a:rPr lang="en-US" dirty="0" smtClean="0"/>
              <a:t>We’re still short of the associated 1SCPs</a:t>
            </a:r>
          </a:p>
          <a:p>
            <a:pPr lvl="1"/>
            <a:r>
              <a:rPr lang="en-US" dirty="0" smtClean="0"/>
              <a:t>Entity descriptions (person, robot, host/service)</a:t>
            </a:r>
          </a:p>
          <a:p>
            <a:pPr lvl="1"/>
            <a:r>
              <a:rPr lang="en-US" dirty="0" smtClean="0"/>
              <a:t>Private key protection other than secure token</a:t>
            </a:r>
          </a:p>
          <a:p>
            <a:pPr lvl="1"/>
            <a:r>
              <a:rPr lang="en-US" dirty="0" smtClean="0"/>
              <a:t>Robot Certificate profile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ChangeArrowheads="1"/>
          </p:cNvSpPr>
          <p:nvPr/>
        </p:nvSpPr>
        <p:spPr bwMode="auto">
          <a:xfrm>
            <a:off x="638175" y="4059238"/>
            <a:ext cx="8040688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ct val="20000"/>
              </a:spcBef>
              <a:buFont typeface="Symbol" pitchFamily="18" charset="2"/>
              <a:buNone/>
            </a:pPr>
            <a:endParaRPr lang="en-GB" dirty="0">
              <a:solidFill>
                <a:srgbClr val="000066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to change the Classic AP</a:t>
            </a:r>
          </a:p>
          <a:p>
            <a:pPr lvl="1"/>
            <a:r>
              <a:rPr lang="en-US" dirty="0" smtClean="0"/>
              <a:t>Improved wording</a:t>
            </a:r>
          </a:p>
          <a:p>
            <a:pPr lvl="1"/>
            <a:r>
              <a:rPr lang="en-US" dirty="0" err="1" smtClean="0"/>
              <a:t>RobotReady</a:t>
            </a:r>
            <a:r>
              <a:rPr lang="en-US" dirty="0" smtClean="0"/>
              <a:t>™</a:t>
            </a:r>
          </a:p>
          <a:p>
            <a:pPr lvl="1"/>
            <a:r>
              <a:rPr lang="en-US" dirty="0" smtClean="0"/>
              <a:t>Accommodate GFD.125</a:t>
            </a:r>
          </a:p>
          <a:p>
            <a:pPr lvl="1"/>
            <a:r>
              <a:rPr lang="en-US" dirty="0" smtClean="0"/>
              <a:t>Better CRL handling</a:t>
            </a:r>
          </a:p>
          <a:p>
            <a:pPr lvl="1"/>
            <a:r>
              <a:rPr lang="en-US" dirty="0" smtClean="0"/>
              <a:t>Realistic re-keying</a:t>
            </a:r>
          </a:p>
          <a:p>
            <a:endParaRPr lang="en-US" dirty="0" smtClean="0"/>
          </a:p>
          <a:p>
            <a:r>
              <a:rPr lang="en-US" dirty="0" smtClean="0"/>
              <a:t>See also </a:t>
            </a:r>
            <a:br>
              <a:rPr lang="en-US" dirty="0" smtClean="0"/>
            </a:br>
            <a:r>
              <a:rPr lang="en-US" dirty="0" smtClean="0"/>
              <a:t>http://www.eugridpma.org/guidelines/</a:t>
            </a:r>
            <a:br>
              <a:rPr lang="en-US" dirty="0" smtClean="0"/>
            </a:br>
            <a:r>
              <a:rPr lang="en-US" dirty="0" smtClean="0"/>
              <a:t>    IGTF-AP-classis-difference-4-1-to-4-2.pdf [sic]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vetting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Updates to better reflect </a:t>
            </a:r>
            <a:br>
              <a:rPr lang="en-US" dirty="0" smtClean="0"/>
            </a:br>
            <a:r>
              <a:rPr lang="en-US" dirty="0" smtClean="0"/>
              <a:t>existence of robot certificates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And put down the (formerly implicit) documentation expectation on identity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" y="2306408"/>
            <a:ext cx="8254365" cy="26151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Wording improvements on CA/RA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wording to accommodate CP/CPS-</a:t>
            </a:r>
            <a:r>
              <a:rPr lang="en-US" dirty="0" err="1" smtClean="0"/>
              <a:t>es</a:t>
            </a:r>
            <a:r>
              <a:rPr lang="en-US" dirty="0" smtClean="0"/>
              <a:t> with a secure but novel method for securing CA-RA communications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Updates on the rekeying and renewal section</a:t>
            </a:r>
          </a:p>
          <a:p>
            <a:pPr lvl="1"/>
            <a:r>
              <a:rPr lang="en-US" dirty="0" smtClean="0"/>
              <a:t>Better wording and expression of intent</a:t>
            </a:r>
          </a:p>
          <a:p>
            <a:pPr lvl="1"/>
            <a:endParaRPr lang="en-US" dirty="0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" y="2609063"/>
            <a:ext cx="8389620" cy="7713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 issuing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wording on issuing system</a:t>
            </a:r>
            <a:endParaRPr lang="en-U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" y="2004221"/>
            <a:ext cx="8155305" cy="1867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 Profile – GFD.125 cleanup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Cleanup after accepting GFD.125</a:t>
            </a:r>
            <a:endParaRPr lang="en-US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" y="874619"/>
            <a:ext cx="7718108" cy="56385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 Profile - 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text makes it explicit that the </a:t>
            </a:r>
            <a:br>
              <a:rPr lang="en-GB" dirty="0" smtClean="0"/>
            </a:br>
            <a:r>
              <a:rPr lang="en-GB" dirty="0" smtClean="0"/>
              <a:t>OID of the profile MUST be included </a:t>
            </a:r>
            <a:br>
              <a:rPr lang="en-GB" dirty="0" smtClean="0"/>
            </a:br>
            <a:r>
              <a:rPr lang="en-GB" dirty="0" smtClean="0"/>
              <a:t>in the certificates issued under this profile</a:t>
            </a:r>
          </a:p>
          <a:p>
            <a:endParaRPr lang="en-GB" dirty="0" smtClean="0"/>
          </a:p>
          <a:p>
            <a:r>
              <a:rPr lang="en-GB" dirty="0" smtClean="0"/>
              <a:t>Also, add relevant 1SCP OID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will enable relying parties to make judgements based on the OIDs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… and will get us out of the chicken-and-egg mess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Revocation</a:t>
            </a: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79" y="2323985"/>
            <a:ext cx="8684895" cy="273378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Accommodate on-line CAs that can auto-reissue a CRL frequently, </a:t>
            </a:r>
            <a:r>
              <a:rPr lang="en-US" b="1" dirty="0" smtClean="0"/>
              <a:t>and </a:t>
            </a:r>
            <a:r>
              <a:rPr lang="en-US" dirty="0" smtClean="0"/>
              <a:t>make up for too-short CRLs</a:t>
            </a:r>
            <a:endParaRPr lang="en-US" dirty="0"/>
          </a:p>
        </p:txBody>
      </p:sp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" y="5247709"/>
            <a:ext cx="8702040" cy="6209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Subscriber due diligence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wording</a:t>
            </a:r>
            <a:endParaRPr lang="en-US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2109788"/>
            <a:ext cx="8877300" cy="26384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4EF6D-B3A4-42B6-B49D-6DDC856F8B8D}" type="slidenum">
              <a:rPr lang="en-GB" smtClean="0"/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2009 APGridPMA meeting - Classic Profile Changes v4.2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ugridpma">
  <a:themeElements>
    <a:clrScheme name="eugridp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ugridpma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ugridp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gridp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D:\Home\davidg\Template\eugridpma.pot</Template>
  <TotalTime>65570</TotalTime>
  <Words>204</Words>
  <Application>Microsoft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eugridpma</vt:lpstr>
      <vt:lpstr>Classic X.509 secured profile version 4.2 Proposed Changes  David Groep, Apr 20th, 2009</vt:lpstr>
      <vt:lpstr>Updates</vt:lpstr>
      <vt:lpstr>Identity vetting rules</vt:lpstr>
      <vt:lpstr>Wording improvements on CA/RA</vt:lpstr>
      <vt:lpstr>The CA issuing system</vt:lpstr>
      <vt:lpstr>Certificate Profile – GFD.125 cleanup</vt:lpstr>
      <vt:lpstr>Certificate Profile - OIDs</vt:lpstr>
      <vt:lpstr>Revocation</vt:lpstr>
      <vt:lpstr>Subscriber due diligence</vt:lpstr>
      <vt:lpstr>Implementation</vt:lpstr>
      <vt:lpstr>Slide 11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Grid Policy Management Authority</dc:title>
  <dc:creator>David Groep</dc:creator>
  <cp:lastModifiedBy>davidg</cp:lastModifiedBy>
  <cp:revision>468</cp:revision>
  <dcterms:created xsi:type="dcterms:W3CDTF">2004-04-13T08:36:56Z</dcterms:created>
  <dcterms:modified xsi:type="dcterms:W3CDTF">2009-04-18T09:49:23Z</dcterms:modified>
</cp:coreProperties>
</file>