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6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t>2008/9/16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  <p:pic>
        <p:nvPicPr>
          <p:cNvPr id="7" name="図 6" descr="keklogo-c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0"/>
            <a:ext cx="1695564" cy="107154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t>2008/9/15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t>2008/9/15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t>2008/9/15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t>2008/9/15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t>2008/9/15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t>2008/9/15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t>2008/9/15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t>2008/9/15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t>2008/9/15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624-E04A-4957-A25F-7F2507A77A6F}" type="datetimeFigureOut">
              <a:rPr kumimoji="1" lang="ja-JP" altLang="en-US" smtClean="0"/>
              <a:t>2008/9/15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5EAA6-15C9-47F8-B6D9-E3A82BEBF86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0D624-E04A-4957-A25F-7F2507A77A6F}" type="datetimeFigureOut">
              <a:rPr kumimoji="1" lang="ja-JP" altLang="en-US" smtClean="0"/>
              <a:t>2008/9/15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5EAA6-15C9-47F8-B6D9-E3A82BEBF86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KEK GRID CA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Takashi Sasaki</a:t>
            </a:r>
          </a:p>
          <a:p>
            <a:r>
              <a:rPr lang="en-US" altLang="ja-JP" dirty="0" smtClean="0"/>
              <a:t>Computing Research Center</a:t>
            </a:r>
          </a:p>
          <a:p>
            <a:r>
              <a:rPr kumimoji="1" lang="en-US" altLang="ja-JP" dirty="0" smtClean="0"/>
              <a:t>KEK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Current status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No major problem</a:t>
            </a:r>
          </a:p>
          <a:p>
            <a:r>
              <a:rPr lang="en-US" altLang="ja-JP" dirty="0" smtClean="0"/>
              <a:t>Our CA operation is now based on CP/CPS </a:t>
            </a:r>
            <a:r>
              <a:rPr kumimoji="1" lang="en-US" altLang="ja-JP" dirty="0" smtClean="0"/>
              <a:t>Ver. 2.0 since </a:t>
            </a:r>
            <a:r>
              <a:rPr lang="en-US" altLang="ja-JP" dirty="0" smtClean="0"/>
              <a:t>April </a:t>
            </a:r>
            <a:r>
              <a:rPr lang="en-US" altLang="ja-JP" dirty="0"/>
              <a:t>8, </a:t>
            </a:r>
            <a:r>
              <a:rPr lang="en-US" altLang="ja-JP" dirty="0" smtClean="0"/>
              <a:t>2008</a:t>
            </a:r>
          </a:p>
          <a:p>
            <a:pPr lvl="1"/>
            <a:r>
              <a:rPr lang="en-US" altLang="ja-JP" dirty="0" err="1"/>
              <a:t>o</a:t>
            </a:r>
            <a:r>
              <a:rPr lang="en-US" altLang="ja-JP" dirty="0" err="1" smtClean="0"/>
              <a:t>id</a:t>
            </a:r>
            <a:r>
              <a:rPr lang="en-US" altLang="ja-JP" dirty="0" smtClean="0"/>
              <a:t>:  </a:t>
            </a:r>
            <a:r>
              <a:rPr lang="en-US" altLang="ja-JP" dirty="0"/>
              <a:t>0.2.440.200198.1.10.1.2.0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Reflected the previous external and internal review results </a:t>
            </a:r>
          </a:p>
          <a:p>
            <a:pPr lvl="2"/>
            <a:r>
              <a:rPr lang="en-US" altLang="ja-JP" dirty="0" smtClean="0"/>
              <a:t>According to the IGTF audit  guideline document </a:t>
            </a:r>
            <a:endParaRPr kumimoji="1" lang="en-US" altLang="ja-JP" dirty="0" smtClean="0"/>
          </a:p>
          <a:p>
            <a:r>
              <a:rPr lang="en-US" altLang="ja-JP" dirty="0" smtClean="0"/>
              <a:t>CP/CPS still in RFC2527 </a:t>
            </a:r>
          </a:p>
          <a:p>
            <a:pPr lvl="1"/>
            <a:r>
              <a:rPr kumimoji="1" lang="en-US" altLang="ja-JP" dirty="0" smtClean="0"/>
              <a:t>Migration to RFC3647 is not yet planned 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Issued </a:t>
            </a:r>
            <a:r>
              <a:rPr kumimoji="1" lang="en-US" altLang="ja-JP" dirty="0" smtClean="0"/>
              <a:t>certificates on Sep.16 2008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User certificates</a:t>
            </a:r>
            <a:r>
              <a:rPr lang="ja-JP" altLang="en-US" dirty="0" smtClean="0"/>
              <a:t> 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  </a:t>
            </a:r>
            <a:r>
              <a:rPr lang="en-US" altLang="ja-JP" dirty="0" smtClean="0"/>
              <a:t>96 valid certificates among 275 issued</a:t>
            </a:r>
          </a:p>
          <a:p>
            <a:pPr lvl="2"/>
            <a:r>
              <a:rPr lang="en-US" altLang="ja-JP" dirty="0" smtClean="0"/>
              <a:t>  </a:t>
            </a:r>
            <a:r>
              <a:rPr lang="en-US" dirty="0" smtClean="0"/>
              <a:t>expired:  8  ; revoked :  171 </a:t>
            </a:r>
          </a:p>
          <a:p>
            <a:r>
              <a:rPr lang="en-US" dirty="0" smtClean="0"/>
              <a:t>Host certificates </a:t>
            </a:r>
            <a:r>
              <a:rPr lang="ja-JP" altLang="en-US" dirty="0" smtClean="0"/>
              <a:t>    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 </a:t>
            </a:r>
            <a:r>
              <a:rPr lang="en-US" altLang="ja-JP" dirty="0" smtClean="0"/>
              <a:t>204 valid among  issued </a:t>
            </a:r>
          </a:p>
          <a:p>
            <a:pPr lvl="2"/>
            <a:r>
              <a:rPr lang="en-US" altLang="ja-JP" dirty="0" smtClean="0"/>
              <a:t>  </a:t>
            </a:r>
            <a:r>
              <a:rPr lang="en-US" dirty="0" smtClean="0"/>
              <a:t>expired : 51  ; revoked :  322 </a:t>
            </a:r>
          </a:p>
          <a:p>
            <a:r>
              <a:rPr lang="en-US" altLang="ja-JP" dirty="0" smtClean="0"/>
              <a:t>Total </a:t>
            </a:r>
            <a:r>
              <a:rPr lang="ja-JP" altLang="en-US" dirty="0" smtClean="0"/>
              <a:t>  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 </a:t>
            </a:r>
            <a:r>
              <a:rPr lang="en-US" altLang="ja-JP" dirty="0" smtClean="0"/>
              <a:t>300 valid among 852 issued</a:t>
            </a:r>
          </a:p>
          <a:p>
            <a:pPr lvl="2"/>
            <a:r>
              <a:rPr lang="en-US" altLang="ja-JP" dirty="0" smtClean="0"/>
              <a:t> </a:t>
            </a:r>
            <a:r>
              <a:rPr lang="en-US" dirty="0" smtClean="0"/>
              <a:t>expired : 59  ; revoked : 493 </a:t>
            </a:r>
            <a:br>
              <a:rPr lang="en-US" dirty="0" smtClean="0"/>
            </a:br>
            <a:endParaRPr kumimoji="1" lang="en-US" altLang="ja-JP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Next external review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kumimoji="1" lang="en-US" altLang="ja-JP" dirty="0" smtClean="0"/>
              <a:t>The last review was done on </a:t>
            </a:r>
            <a:r>
              <a:rPr lang="en-US" altLang="ja-JP" dirty="0" smtClean="0"/>
              <a:t>April 13rd, 2007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ja-JP" dirty="0" smtClean="0"/>
              <a:t>We are extremely busy on the replacement of the computer system and we want to postpone the next external review until the spring of 2009 </a:t>
            </a:r>
          </a:p>
          <a:p>
            <a:pPr marL="742950" lvl="2" indent="-342900"/>
            <a:r>
              <a:rPr lang="en-US" altLang="ja-JP" dirty="0" smtClean="0"/>
              <a:t>If this is not approved by APGRID-PMA, we will try to find a time </a:t>
            </a:r>
          </a:p>
          <a:p>
            <a:pPr marL="742950" lvl="2" indent="-342900"/>
            <a:r>
              <a:rPr lang="en-US" altLang="ja-JP" dirty="0" smtClean="0"/>
              <a:t>We need  volunteers to be reviewers</a:t>
            </a:r>
          </a:p>
          <a:p>
            <a:pPr marL="1200150" lvl="3" indent="-342900"/>
            <a:r>
              <a:rPr lang="en-US" altLang="ja-JP" dirty="0" smtClean="0"/>
              <a:t>AIST, NAREGI or someone else? </a:t>
            </a:r>
          </a:p>
          <a:p>
            <a:pPr marL="742950" lvl="2" indent="-342900"/>
            <a:r>
              <a:rPr lang="en-US" altLang="ja-JP" dirty="0" smtClean="0"/>
              <a:t>We will have an internal review before the external review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Spam filtering on the APGRID-PMA list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Now KEK is hosting the spam filtering for the APGRID-PMA mailing list</a:t>
            </a:r>
          </a:p>
          <a:p>
            <a:pPr lvl="1"/>
            <a:r>
              <a:rPr kumimoji="1" lang="en-US" altLang="ja-JP" dirty="0" smtClean="0"/>
              <a:t>We are very happy if you think it is useful </a:t>
            </a:r>
          </a:p>
          <a:p>
            <a:r>
              <a:rPr lang="en-US" altLang="ja-JP" dirty="0" smtClean="0"/>
              <a:t>In our operation experience of the hardware appliance used on this purpose, there is still  possibility to reject the signal</a:t>
            </a:r>
          </a:p>
          <a:p>
            <a:pPr lvl="1"/>
            <a:r>
              <a:rPr lang="en-US" altLang="ja-JP" dirty="0" smtClean="0"/>
              <a:t>You have to know the fact and be careful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</TotalTime>
  <Words>200</Words>
  <Application>Microsoft Office PowerPoint</Application>
  <PresentationFormat>画面に合わせる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KEK GRID CA</vt:lpstr>
      <vt:lpstr>Current status</vt:lpstr>
      <vt:lpstr>Issued certificates on Sep.16 2008</vt:lpstr>
      <vt:lpstr>Next external review </vt:lpstr>
      <vt:lpstr>Spam filtering on the APGRID-PMA list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KEK GRID CA</dc:title>
  <dc:creator>sasaki</dc:creator>
  <cp:lastModifiedBy>sasaki</cp:lastModifiedBy>
  <cp:revision>12</cp:revision>
  <dcterms:created xsi:type="dcterms:W3CDTF">2008-09-15T04:38:19Z</dcterms:created>
  <dcterms:modified xsi:type="dcterms:W3CDTF">2008-09-16T07:21:51Z</dcterms:modified>
</cp:coreProperties>
</file>